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6"/>
  </p:handoutMasterIdLst>
  <p:sldIdLst>
    <p:sldId id="256" r:id="rId3"/>
    <p:sldId id="260" r:id="rId4"/>
    <p:sldId id="258" r:id="rId6"/>
    <p:sldId id="282" r:id="rId7"/>
    <p:sldId id="287" r:id="rId8"/>
    <p:sldId id="261" r:id="rId9"/>
    <p:sldId id="265" r:id="rId10"/>
    <p:sldId id="283" r:id="rId11"/>
    <p:sldId id="284" r:id="rId12"/>
    <p:sldId id="285" r:id="rId13"/>
    <p:sldId id="286" r:id="rId14"/>
    <p:sldId id="262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6600"/>
    <a:srgbClr val="B2B2B2"/>
    <a:srgbClr val="202020"/>
    <a:srgbClr val="323232"/>
    <a:srgbClr val="CC3300"/>
    <a:srgbClr val="CC00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phase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3680" y="0"/>
            <a:ext cx="918527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495" y="326390"/>
            <a:ext cx="11636375" cy="6205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1031875" y="3000375"/>
            <a:ext cx="3809365" cy="333375"/>
          </a:xfrm>
          <a:prstGeom prst="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31875" y="5160010"/>
            <a:ext cx="3809365" cy="492125"/>
          </a:xfrm>
          <a:prstGeom prst="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0" y="334010"/>
            <a:ext cx="11645900" cy="61899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56540" y="3013710"/>
            <a:ext cx="1167955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4800">
                <a:solidFill>
                  <a:srgbClr val="FF6600"/>
                </a:solidFill>
                <a:effectLst/>
              </a:rPr>
              <a:t>功能演示</a:t>
            </a:r>
            <a:endParaRPr lang="zh-CN" altLang="en-US" sz="4800">
              <a:solidFill>
                <a:srgbClr val="FF6600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8925" y="1229360"/>
            <a:ext cx="14554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7200" b="1">
                <a:solidFill>
                  <a:srgbClr val="FF6600"/>
                </a:solidFill>
                <a:effectLst/>
              </a:rPr>
              <a:t>03</a:t>
            </a:r>
            <a:endParaRPr lang="en-US" altLang="zh-CN" sz="7200" b="1">
              <a:solidFill>
                <a:srgbClr val="FF6600"/>
              </a:soli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56540" y="3013710"/>
            <a:ext cx="1167955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4800">
                <a:solidFill>
                  <a:srgbClr val="FF6600"/>
                </a:solidFill>
                <a:effectLst/>
              </a:rPr>
              <a:t>硬件介绍</a:t>
            </a:r>
            <a:endParaRPr lang="zh-CN" altLang="en-US" sz="4800">
              <a:solidFill>
                <a:srgbClr val="FF6600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8925" y="1229360"/>
            <a:ext cx="14554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7200" b="1">
                <a:solidFill>
                  <a:srgbClr val="FF6600"/>
                </a:solidFill>
                <a:effectLst/>
              </a:rPr>
              <a:t>01</a:t>
            </a:r>
            <a:endParaRPr lang="en-US" altLang="zh-CN" sz="7200" b="1">
              <a:solidFill>
                <a:srgbClr val="FF6600"/>
              </a:solidFill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hunderboard_EFR32BG22_Hardware_Layout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5076"/>
          <a:stretch>
            <a:fillRect/>
          </a:stretch>
        </p:blipFill>
        <p:spPr>
          <a:xfrm>
            <a:off x="1066800" y="745490"/>
            <a:ext cx="10058400" cy="5367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355" y="1608455"/>
            <a:ext cx="9051290" cy="36410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0" y="1905"/>
            <a:ext cx="5977890" cy="3439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"/>
            <a:ext cx="3778885" cy="3439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435" y="0"/>
            <a:ext cx="5155565" cy="34397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150" y="3440430"/>
            <a:ext cx="6080760" cy="34175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39160"/>
            <a:ext cx="5126990" cy="34188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3160" y="3439160"/>
            <a:ext cx="3418840" cy="34188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56540" y="3013710"/>
            <a:ext cx="1167955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4800">
                <a:solidFill>
                  <a:srgbClr val="FF6600"/>
                </a:solidFill>
                <a:effectLst/>
              </a:rPr>
              <a:t>设计思路</a:t>
            </a:r>
            <a:endParaRPr lang="zh-CN" altLang="en-US" sz="4800">
              <a:solidFill>
                <a:srgbClr val="FF6600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8925" y="1229360"/>
            <a:ext cx="14554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7200" b="1">
                <a:solidFill>
                  <a:srgbClr val="FF6600"/>
                </a:solidFill>
                <a:effectLst/>
              </a:rPr>
              <a:t>02</a:t>
            </a:r>
            <a:endParaRPr lang="en-US" altLang="zh-CN" sz="7200" b="1">
              <a:solidFill>
                <a:srgbClr val="FF6600"/>
              </a:solidFill>
              <a:effectLst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hunderboard_EFR32BG22_So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2915" y="600710"/>
            <a:ext cx="6186805" cy="5657215"/>
          </a:xfrm>
          <a:prstGeom prst="rect">
            <a:avLst/>
          </a:prstGeom>
        </p:spPr>
      </p:pic>
      <p:cxnSp>
        <p:nvCxnSpPr>
          <p:cNvPr id="6" name="肘形连接符 5"/>
          <p:cNvCxnSpPr/>
          <p:nvPr/>
        </p:nvCxnSpPr>
        <p:spPr>
          <a:xfrm rot="10800000">
            <a:off x="2553335" y="3187700"/>
            <a:ext cx="2468880" cy="1676400"/>
          </a:xfrm>
          <a:prstGeom prst="bentConnector3">
            <a:avLst>
              <a:gd name="adj1" fmla="val -36754"/>
            </a:avLst>
          </a:prstGeom>
          <a:ln w="28575" cmpd="sng">
            <a:solidFill>
              <a:srgbClr val="FF3300"/>
            </a:solidFill>
            <a:prstDash val="soli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553335" y="33343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3300"/>
                </a:solidFill>
              </a:rPr>
              <a:t>read</a:t>
            </a:r>
            <a:endParaRPr lang="en-US" altLang="zh-CN">
              <a:solidFill>
                <a:srgbClr val="FF3300"/>
              </a:solidFill>
            </a:endParaRPr>
          </a:p>
        </p:txBody>
      </p:sp>
      <p:cxnSp>
        <p:nvCxnSpPr>
          <p:cNvPr id="8" name="肘形连接符 7"/>
          <p:cNvCxnSpPr/>
          <p:nvPr/>
        </p:nvCxnSpPr>
        <p:spPr>
          <a:xfrm>
            <a:off x="2553335" y="2120900"/>
            <a:ext cx="5382260" cy="427355"/>
          </a:xfrm>
          <a:prstGeom prst="bentConnector3">
            <a:avLst>
              <a:gd name="adj1" fmla="val 62612"/>
            </a:avLst>
          </a:prstGeom>
          <a:ln w="28575" cmpd="sng">
            <a:solidFill>
              <a:srgbClr val="FF33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553335" y="1638300"/>
            <a:ext cx="66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3300"/>
                </a:solidFill>
              </a:rPr>
              <a:t>write</a:t>
            </a:r>
            <a:endParaRPr lang="en-US" altLang="zh-CN">
              <a:solidFill>
                <a:srgbClr val="FF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LE协议分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9475" y="1147445"/>
            <a:ext cx="53530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gatt_profi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4370" y="356870"/>
            <a:ext cx="5762625" cy="6143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" y="4894580"/>
            <a:ext cx="3107055" cy="18332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5" y="356870"/>
            <a:ext cx="1378585" cy="1378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570" y="1735455"/>
            <a:ext cx="1480820" cy="14808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5" y="3456305"/>
            <a:ext cx="2806065" cy="1438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6995" y="534035"/>
            <a:ext cx="2623185" cy="22929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rcRect l="8364" t="16685" r="7467" b="10383"/>
          <a:stretch>
            <a:fillRect/>
          </a:stretch>
        </p:blipFill>
        <p:spPr>
          <a:xfrm>
            <a:off x="8985250" y="3236595"/>
            <a:ext cx="2204720" cy="12712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3055" y="4688840"/>
            <a:ext cx="2414270" cy="1705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8905,&quot;width&quot;:1584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</Words>
  <Application>WPS 演示</Application>
  <PresentationFormat>宽屏</PresentationFormat>
  <Paragraphs>16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Arial Unicode MS</vt:lpstr>
      <vt:lpstr>Arial Black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rudy</dc:creator>
  <cp:lastModifiedBy>卢华东</cp:lastModifiedBy>
  <cp:revision>8</cp:revision>
  <dcterms:created xsi:type="dcterms:W3CDTF">2020-10-01T07:36:00Z</dcterms:created>
  <dcterms:modified xsi:type="dcterms:W3CDTF">2021-01-06T18:06:05Z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